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838095"/>
            <a:ext cx="6171429" cy="6171429"/>
            <a:chOff x="12114286" y="838095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4286" y="83809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0"/>
            <a:ext cx="6171429" cy="6171429"/>
            <a:chOff x="12114286" y="0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4286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72869" y="0"/>
            <a:ext cx="17586714" cy="9504762"/>
            <a:chOff x="-1072869" y="0"/>
            <a:chExt cx="17586714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072869" y="0"/>
              <a:ext cx="17586714" cy="950476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5260" y="2490327"/>
            <a:ext cx="8650368" cy="261930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3352" y="8181327"/>
            <a:ext cx="4047995" cy="9327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45372" y="9638698"/>
            <a:ext cx="4731965" cy="26995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8593" y="1446698"/>
            <a:ext cx="6669340" cy="1482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71" y="639895"/>
            <a:ext cx="6543154" cy="16274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67070" y="4302792"/>
            <a:ext cx="2556799" cy="3418330"/>
            <a:chOff x="1167070" y="4302792"/>
            <a:chExt cx="2556799" cy="34183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7070" y="4302792"/>
              <a:ext cx="2556799" cy="341833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38515" y="6089352"/>
            <a:ext cx="2193884" cy="11365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14757" y="6960876"/>
            <a:ext cx="2155607" cy="30686"/>
            <a:chOff x="1314757" y="6960876"/>
            <a:chExt cx="2155607" cy="306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4757" y="6960876"/>
              <a:ext cx="2155607" cy="306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99887" y="7050686"/>
            <a:ext cx="760351" cy="48988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67802" y="4532141"/>
            <a:ext cx="1555336" cy="1626424"/>
            <a:chOff x="1667802" y="4532141"/>
            <a:chExt cx="1555336" cy="162642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67802" y="4532141"/>
              <a:ext cx="1555336" cy="16264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156713" y="4315491"/>
            <a:ext cx="2556799" cy="3418330"/>
            <a:chOff x="11156713" y="4315491"/>
            <a:chExt cx="2556799" cy="34183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6713" y="4315491"/>
              <a:ext cx="2556799" cy="34183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23073" y="6099495"/>
            <a:ext cx="2201650" cy="114872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304399" y="6973575"/>
            <a:ext cx="2155607" cy="30686"/>
            <a:chOff x="11304399" y="6973575"/>
            <a:chExt cx="2155607" cy="30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04399" y="6973575"/>
              <a:ext cx="2155607" cy="3068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89565" y="7063387"/>
            <a:ext cx="713103" cy="5172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31001" y="4302792"/>
            <a:ext cx="2556799" cy="3418330"/>
            <a:chOff x="14431001" y="4302792"/>
            <a:chExt cx="2556799" cy="34183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431001" y="4302792"/>
              <a:ext cx="2556799" cy="341833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597377" y="6086797"/>
            <a:ext cx="2220698" cy="11487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78687" y="6960876"/>
            <a:ext cx="2155607" cy="30686"/>
            <a:chOff x="14578687" y="6960876"/>
            <a:chExt cx="2155607" cy="306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578687" y="6960876"/>
              <a:ext cx="2155607" cy="3068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363774" y="7050689"/>
            <a:ext cx="694874" cy="59804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651316" y="4483403"/>
            <a:ext cx="1592991" cy="1726984"/>
            <a:chOff x="11651316" y="4483403"/>
            <a:chExt cx="1592991" cy="172698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51316" y="4483403"/>
              <a:ext cx="1592991" cy="17269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957350" y="4445307"/>
            <a:ext cx="1478706" cy="1739683"/>
            <a:chOff x="14957350" y="4445307"/>
            <a:chExt cx="1478706" cy="173968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57350" y="4445307"/>
              <a:ext cx="1478706" cy="17396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500207" y="4315491"/>
            <a:ext cx="2556799" cy="3418330"/>
            <a:chOff x="4500207" y="4315491"/>
            <a:chExt cx="2556799" cy="341833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0207" y="4315491"/>
              <a:ext cx="2556799" cy="341833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666614" y="6099495"/>
            <a:ext cx="2201650" cy="114872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647894" y="6973575"/>
            <a:ext cx="2155607" cy="30686"/>
            <a:chOff x="4647894" y="6973575"/>
            <a:chExt cx="2155607" cy="3068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47894" y="6973575"/>
              <a:ext cx="2155607" cy="3068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820510" y="4315491"/>
            <a:ext cx="2556799" cy="3418330"/>
            <a:chOff x="7820510" y="4315491"/>
            <a:chExt cx="2556799" cy="341833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20510" y="4315491"/>
              <a:ext cx="2556799" cy="3418330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7986916" y="6099495"/>
            <a:ext cx="2258793" cy="114872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7968196" y="6973575"/>
            <a:ext cx="2155607" cy="30686"/>
            <a:chOff x="7968196" y="6973575"/>
            <a:chExt cx="2155607" cy="3068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968196" y="6973575"/>
              <a:ext cx="2155607" cy="3068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975658" y="7063385"/>
            <a:ext cx="1762970" cy="51729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55355" y="7063385"/>
            <a:ext cx="2281246" cy="51729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349061" y="4403864"/>
            <a:ext cx="1499698" cy="1908375"/>
            <a:chOff x="8349061" y="4403864"/>
            <a:chExt cx="1499698" cy="190837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349061" y="4403864"/>
              <a:ext cx="1499698" cy="190837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28164" y="4315491"/>
            <a:ext cx="1700887" cy="1906488"/>
            <a:chOff x="4928164" y="4315491"/>
            <a:chExt cx="1700887" cy="19064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928164" y="4315491"/>
              <a:ext cx="1700887" cy="1906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71" y="639895"/>
            <a:ext cx="5198306" cy="157032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55117" y="2802362"/>
            <a:ext cx="7155285" cy="7396721"/>
            <a:chOff x="4955117" y="2802362"/>
            <a:chExt cx="7155285" cy="73967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55117" y="2802362"/>
              <a:ext cx="7155285" cy="73967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71" y="639895"/>
            <a:ext cx="3784459" cy="16274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7601" y="1417087"/>
            <a:ext cx="835052" cy="639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64531" y="3438843"/>
            <a:ext cx="12318377" cy="5514122"/>
            <a:chOff x="2964531" y="3438843"/>
            <a:chExt cx="12318377" cy="55141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64531" y="3438843"/>
              <a:ext cx="12318377" cy="55141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71" y="639895"/>
            <a:ext cx="3784459" cy="16274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7601" y="1417087"/>
            <a:ext cx="835052" cy="6399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9921" y="3206343"/>
            <a:ext cx="8666248" cy="6430323"/>
            <a:chOff x="7549921" y="3206343"/>
            <a:chExt cx="8666248" cy="64303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9921" y="3206343"/>
              <a:ext cx="8666248" cy="64303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494786" y="7633305"/>
            <a:ext cx="131648" cy="121773"/>
            <a:chOff x="15494786" y="7633305"/>
            <a:chExt cx="131648" cy="1217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94786" y="7633305"/>
              <a:ext cx="131648" cy="1217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470501" y="7601877"/>
            <a:ext cx="209113" cy="197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2129" y="3465238"/>
            <a:ext cx="5630562" cy="6171429"/>
            <a:chOff x="1002129" y="3465238"/>
            <a:chExt cx="5630562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2129" y="3465238"/>
              <a:ext cx="5630562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371" y="639895"/>
            <a:ext cx="3784459" cy="162746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97601" y="1417087"/>
            <a:ext cx="835166" cy="6463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429" y="2942045"/>
            <a:ext cx="6184738" cy="6882037"/>
            <a:chOff x="771429" y="2942045"/>
            <a:chExt cx="6184738" cy="68820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1429" y="2942045"/>
              <a:ext cx="6184738" cy="68820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15000" y="3458674"/>
            <a:ext cx="10237829" cy="5848779"/>
            <a:chOff x="7315000" y="3458674"/>
            <a:chExt cx="10237829" cy="5848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15000" y="3458674"/>
              <a:ext cx="10237829" cy="5848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1429" y="2942045"/>
            <a:ext cx="6184738" cy="3657678"/>
            <a:chOff x="771429" y="2942045"/>
            <a:chExt cx="6184738" cy="3657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429" y="2942045"/>
              <a:ext cx="6184738" cy="3657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51458" y="4112010"/>
            <a:ext cx="6925245" cy="3390476"/>
            <a:chOff x="9851458" y="4112010"/>
            <a:chExt cx="6925245" cy="33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1458" y="4112010"/>
              <a:ext cx="6925245" cy="33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371" y="639895"/>
            <a:ext cx="3028506" cy="16202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5868" y="1208365"/>
            <a:ext cx="3162443" cy="5022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7053" y="2561093"/>
            <a:ext cx="16733333" cy="47619"/>
            <a:chOff x="757053" y="2561093"/>
            <a:chExt cx="16733333" cy="476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7053" y="2561093"/>
              <a:ext cx="16733333" cy="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9993" y="4112010"/>
            <a:ext cx="6925245" cy="3390476"/>
            <a:chOff x="1169993" y="4112010"/>
            <a:chExt cx="6925245" cy="33904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9993" y="4112010"/>
              <a:ext cx="6925245" cy="3390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6901" y="4484321"/>
            <a:ext cx="6171429" cy="2659440"/>
            <a:chOff x="1546901" y="4484321"/>
            <a:chExt cx="6171429" cy="26594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901" y="4484321"/>
              <a:ext cx="6171429" cy="26594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228366" y="4438004"/>
            <a:ext cx="6171429" cy="2738490"/>
            <a:chOff x="10228366" y="4438004"/>
            <a:chExt cx="6171429" cy="273849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28366" y="4438004"/>
              <a:ext cx="6171429" cy="27384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61989" y="5387462"/>
            <a:ext cx="1789469" cy="839573"/>
            <a:chOff x="8061989" y="5387462"/>
            <a:chExt cx="1789469" cy="83957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61989" y="5387462"/>
              <a:ext cx="1789469" cy="8395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36850" y="7124714"/>
            <a:ext cx="1554461" cy="179915"/>
            <a:chOff x="12536850" y="7124714"/>
            <a:chExt cx="1554461" cy="17991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36850" y="7124714"/>
              <a:ext cx="1554461" cy="1799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87302" y="0"/>
            <a:ext cx="6171429" cy="6171429"/>
            <a:chOff x="3187302" y="0"/>
            <a:chExt cx="6171429" cy="61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3187302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49206" y="0"/>
            <a:ext cx="6171429" cy="6171429"/>
            <a:chOff x="2349206" y="0"/>
            <a:chExt cx="6171429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349206" y="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429" y="780952"/>
            <a:ext cx="17504762" cy="9504762"/>
            <a:chOff x="771429" y="780952"/>
            <a:chExt cx="17504762" cy="95047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1429" y="780952"/>
              <a:ext cx="17504762" cy="95047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349206" y="4080956"/>
            <a:ext cx="16993651" cy="2390476"/>
            <a:chOff x="2349206" y="4080956"/>
            <a:chExt cx="16993651" cy="239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49206" y="4080956"/>
              <a:ext cx="16993651" cy="239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83834" y="3980966"/>
            <a:ext cx="8346596" cy="2821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49206" y="6471432"/>
            <a:ext cx="8231746" cy="161905"/>
            <a:chOff x="2349206" y="6471432"/>
            <a:chExt cx="8231746" cy="1619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9206" y="6471432"/>
              <a:ext cx="8231746" cy="1619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36211" y="2197383"/>
            <a:ext cx="5689345" cy="84352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55259" y="2933402"/>
            <a:ext cx="3771232" cy="7039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88975" y="3680310"/>
            <a:ext cx="4612289" cy="3103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2023-05-02T19:21:25Z</dcterms:created>
  <dcterms:modified xsi:type="dcterms:W3CDTF">2023-05-02T19:21:25Z</dcterms:modified>
</cp:coreProperties>
</file>